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D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882" y="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1673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798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169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018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522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602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703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075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4718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773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6881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21559B-CE93-445E-AC15-8323A120D30F}" type="datetimeFigureOut">
              <a:rPr lang="en-CA" smtClean="0"/>
              <a:t>2025-06-04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A15A0C-8546-45CA-A329-F2BE5462AE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759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D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with long black hair and glasses&#10;&#10;Description automatically generated">
            <a:extLst>
              <a:ext uri="{FF2B5EF4-FFF2-40B4-BE49-F238E27FC236}">
                <a16:creationId xmlns:a16="http://schemas.microsoft.com/office/drawing/2014/main" id="{4786B044-366A-63E0-8CED-588F24EFC4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3" t="9800" r="16604" b="13299"/>
          <a:stretch/>
        </p:blipFill>
        <p:spPr>
          <a:xfrm>
            <a:off x="87613" y="44053"/>
            <a:ext cx="1304676" cy="13699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FA24DC-2BB5-26DC-42F8-F43A357693BC}"/>
              </a:ext>
            </a:extLst>
          </p:cNvPr>
          <p:cNvSpPr txBox="1"/>
          <p:nvPr/>
        </p:nvSpPr>
        <p:spPr>
          <a:xfrm>
            <a:off x="1075265" y="125788"/>
            <a:ext cx="5679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THE BROWN FEMINIST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987B78-C6F3-0D36-7FEB-4675AAC5DEA6}"/>
              </a:ext>
            </a:extLst>
          </p:cNvPr>
          <p:cNvSpPr txBox="1"/>
          <p:nvPr/>
        </p:nvSpPr>
        <p:spPr>
          <a:xfrm>
            <a:off x="2725530" y="709730"/>
            <a:ext cx="21149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i="1" dirty="0">
                <a:latin typeface="Bahnschrift Light" panose="020B0502040204020203" pitchFamily="34" charset="0"/>
              </a:rPr>
              <a:t>Faria Ahmed, RN, MSc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36BBC26-9223-E488-3A43-F130FC76E136}"/>
              </a:ext>
            </a:extLst>
          </p:cNvPr>
          <p:cNvSpPr/>
          <p:nvPr/>
        </p:nvSpPr>
        <p:spPr>
          <a:xfrm>
            <a:off x="397933" y="1710267"/>
            <a:ext cx="4910667" cy="3625557"/>
          </a:xfrm>
          <a:prstGeom prst="round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ABBF41-9B7B-5344-5ED0-824A948EA169}"/>
              </a:ext>
            </a:extLst>
          </p:cNvPr>
          <p:cNvSpPr txBox="1"/>
          <p:nvPr/>
        </p:nvSpPr>
        <p:spPr>
          <a:xfrm>
            <a:off x="5311391" y="3132102"/>
            <a:ext cx="1532467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>
                <a:latin typeface="Lucida Handwriting" panose="03010101010101010101" pitchFamily="66" charset="0"/>
              </a:rPr>
              <a:t>About Me</a:t>
            </a:r>
            <a:endParaRPr lang="en-CA" sz="1100" b="1" dirty="0">
              <a:latin typeface="Lucida Handwriting" panose="03010101010101010101" pitchFamily="66" charset="0"/>
            </a:endParaRPr>
          </a:p>
          <a:p>
            <a:endParaRPr lang="en-CA" sz="1050" b="1" dirty="0">
              <a:latin typeface="Abadi Extra Light" panose="020B0204020104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CA" sz="1000" dirty="0">
                <a:latin typeface="Abadi Extra Light" panose="020B0204020104020204" pitchFamily="34" charset="0"/>
              </a:rPr>
              <a:t>Clinical Research Professional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CA" sz="1000" dirty="0">
                <a:latin typeface="Abadi Extra Light" panose="020B0204020104020204" pitchFamily="34" charset="0"/>
              </a:rPr>
              <a:t>Registered Nurse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CA" sz="1000" dirty="0">
                <a:latin typeface="Abadi Extra Light" panose="020B0204020104020204" pitchFamily="34" charset="0"/>
              </a:rPr>
              <a:t>Career consultant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CA" sz="1000" dirty="0">
                <a:latin typeface="Abadi Extra Light" panose="020B0204020104020204" pitchFamily="34" charset="0"/>
              </a:rPr>
              <a:t>Content Creator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CA" sz="1000" dirty="0">
                <a:latin typeface="Abadi Extra Light" panose="020B0204020104020204" pitchFamily="34" charset="0"/>
              </a:rPr>
              <a:t>Seasoned Entrepreneur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CA" sz="1000" dirty="0">
                <a:latin typeface="Abadi Extra Light" panose="020B0204020104020204" pitchFamily="34" charset="0"/>
              </a:rPr>
              <a:t>Ottawa, Canada</a:t>
            </a:r>
          </a:p>
          <a:p>
            <a:endParaRPr lang="en-CA" sz="1100" b="1" dirty="0">
              <a:latin typeface="Bahnschrift Light" panose="020B0502040204020203" pitchFamily="34" charset="0"/>
            </a:endParaRP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EBEFD40-FD54-1D2B-6C1A-AC17AD558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39" y="2440263"/>
            <a:ext cx="640027" cy="531156"/>
          </a:xfrm>
          <a:prstGeom prst="rect">
            <a:avLst/>
          </a:prstGeom>
        </p:spPr>
      </p:pic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4A7E255-0267-191D-0E3C-5864C2D249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584" y="2488421"/>
            <a:ext cx="681828" cy="434839"/>
          </a:xfrm>
          <a:prstGeom prst="rect">
            <a:avLst/>
          </a:prstGeom>
        </p:spPr>
      </p:pic>
      <p:pic>
        <p:nvPicPr>
          <p:cNvPr id="18" name="Picture 1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8FC604C-83C6-642C-306C-2161F5EB5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211" y="2424024"/>
            <a:ext cx="481221" cy="499235"/>
          </a:xfrm>
          <a:prstGeom prst="rect">
            <a:avLst/>
          </a:prstGeom>
        </p:spPr>
      </p:pic>
      <p:pic>
        <p:nvPicPr>
          <p:cNvPr id="20" name="Picture 19" descr="A black outline of a map&#10;&#10;Description automatically generated">
            <a:extLst>
              <a:ext uri="{FF2B5EF4-FFF2-40B4-BE49-F238E27FC236}">
                <a16:creationId xmlns:a16="http://schemas.microsoft.com/office/drawing/2014/main" id="{256107D2-1EB2-308B-7F93-546A3C30E0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770" y="2440263"/>
            <a:ext cx="266880" cy="460462"/>
          </a:xfrm>
          <a:prstGeom prst="rect">
            <a:avLst/>
          </a:prstGeom>
        </p:spPr>
      </p:pic>
      <p:pic>
        <p:nvPicPr>
          <p:cNvPr id="22" name="Picture 21" descr="A black outline of a continent&#10;&#10;Description automatically generated">
            <a:extLst>
              <a:ext uri="{FF2B5EF4-FFF2-40B4-BE49-F238E27FC236}">
                <a16:creationId xmlns:a16="http://schemas.microsoft.com/office/drawing/2014/main" id="{A1F076EE-C877-FC57-16D6-44DFFC977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752" y="2488421"/>
            <a:ext cx="513581" cy="41230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BA59449-5F5F-9433-0766-B95BB4FE9122}"/>
              </a:ext>
            </a:extLst>
          </p:cNvPr>
          <p:cNvSpPr txBox="1"/>
          <p:nvPr/>
        </p:nvSpPr>
        <p:spPr>
          <a:xfrm>
            <a:off x="1100851" y="1834173"/>
            <a:ext cx="3755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TOP 5 COUNTRIES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C0CE8E-F2E7-E84C-E369-7C58CDFF0317}"/>
              </a:ext>
            </a:extLst>
          </p:cNvPr>
          <p:cNvSpPr txBox="1"/>
          <p:nvPr/>
        </p:nvSpPr>
        <p:spPr>
          <a:xfrm>
            <a:off x="975537" y="2971419"/>
            <a:ext cx="7019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Bahnschrift Light" panose="020B0502040204020203" pitchFamily="34" charset="0"/>
              </a:rPr>
              <a:t>Canada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42D018-8936-9BF5-203C-BDFF7F2690DC}"/>
              </a:ext>
            </a:extLst>
          </p:cNvPr>
          <p:cNvSpPr txBox="1"/>
          <p:nvPr/>
        </p:nvSpPr>
        <p:spPr>
          <a:xfrm>
            <a:off x="1998933" y="2965395"/>
            <a:ext cx="7019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Bahnschrift Light" panose="020B0502040204020203" pitchFamily="34" charset="0"/>
              </a:rPr>
              <a:t>USA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3231A6-604E-AC7E-3624-485FBBB1E60F}"/>
              </a:ext>
            </a:extLst>
          </p:cNvPr>
          <p:cNvSpPr txBox="1"/>
          <p:nvPr/>
        </p:nvSpPr>
        <p:spPr>
          <a:xfrm>
            <a:off x="2896002" y="2965395"/>
            <a:ext cx="7019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Bahnschrift Light" panose="020B0502040204020203" pitchFamily="34" charset="0"/>
              </a:rPr>
              <a:t>India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18EBCC-387D-A245-903B-C36B8483385C}"/>
              </a:ext>
            </a:extLst>
          </p:cNvPr>
          <p:cNvSpPr txBox="1"/>
          <p:nvPr/>
        </p:nvSpPr>
        <p:spPr>
          <a:xfrm>
            <a:off x="3684594" y="2965395"/>
            <a:ext cx="7019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Bahnschrift Light" panose="020B0502040204020203" pitchFamily="34" charset="0"/>
              </a:rPr>
              <a:t>UK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F8961F-0F02-ED5A-2616-C91793A04CC7}"/>
              </a:ext>
            </a:extLst>
          </p:cNvPr>
          <p:cNvSpPr txBox="1"/>
          <p:nvPr/>
        </p:nvSpPr>
        <p:spPr>
          <a:xfrm>
            <a:off x="4354752" y="2976663"/>
            <a:ext cx="922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Bahnschrift Light" panose="020B0502040204020203" pitchFamily="34" charset="0"/>
              </a:rPr>
              <a:t>Australia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A36590-4504-0FC3-5316-F4E83499EE38}"/>
              </a:ext>
            </a:extLst>
          </p:cNvPr>
          <p:cNvSpPr txBox="1"/>
          <p:nvPr/>
        </p:nvSpPr>
        <p:spPr>
          <a:xfrm rot="16200000">
            <a:off x="-918804" y="3412801"/>
            <a:ext cx="2252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DEMOGRAPHIC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6E66027-8DF6-DF86-D4F7-39AAFF2F3FD6}"/>
              </a:ext>
            </a:extLst>
          </p:cNvPr>
          <p:cNvSpPr txBox="1"/>
          <p:nvPr/>
        </p:nvSpPr>
        <p:spPr>
          <a:xfrm>
            <a:off x="1366459" y="5711012"/>
            <a:ext cx="4260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7.8K+ Subscribers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AFCA3B-3B2D-9E68-C56A-DD511B079E3B}"/>
              </a:ext>
            </a:extLst>
          </p:cNvPr>
          <p:cNvCxnSpPr/>
          <p:nvPr/>
        </p:nvCxnSpPr>
        <p:spPr>
          <a:xfrm>
            <a:off x="1084986" y="3383044"/>
            <a:ext cx="375545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B954947-DFB4-AA76-7325-E6CD0D6741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007" y="3700970"/>
            <a:ext cx="531456" cy="531456"/>
          </a:xfrm>
          <a:prstGeom prst="rect">
            <a:avLst/>
          </a:prstGeom>
        </p:spPr>
      </p:pic>
      <p:pic>
        <p:nvPicPr>
          <p:cNvPr id="36" name="Picture 3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B6B9991-204E-4FBB-BAE4-E743104F07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82" y="3635614"/>
            <a:ext cx="424312" cy="64152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421C116-2A3B-5F8C-3A26-06C574E10AB9}"/>
              </a:ext>
            </a:extLst>
          </p:cNvPr>
          <p:cNvSpPr txBox="1"/>
          <p:nvPr/>
        </p:nvSpPr>
        <p:spPr>
          <a:xfrm>
            <a:off x="1393076" y="3587865"/>
            <a:ext cx="153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69.8%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0F6F62-33CC-4148-C10F-3F802EE9D412}"/>
              </a:ext>
            </a:extLst>
          </p:cNvPr>
          <p:cNvSpPr txBox="1"/>
          <p:nvPr/>
        </p:nvSpPr>
        <p:spPr>
          <a:xfrm>
            <a:off x="3409784" y="3629234"/>
            <a:ext cx="153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30.2%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7BB030-3E2B-A124-9243-6847B4048B5A}"/>
              </a:ext>
            </a:extLst>
          </p:cNvPr>
          <p:cNvSpPr txBox="1"/>
          <p:nvPr/>
        </p:nvSpPr>
        <p:spPr>
          <a:xfrm>
            <a:off x="954738" y="4538055"/>
            <a:ext cx="3861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18-44 years: 97%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AE4190A-14A9-88B0-CEBC-4F54E8DFA8C8}"/>
              </a:ext>
            </a:extLst>
          </p:cNvPr>
          <p:cNvCxnSpPr>
            <a:cxnSpLocks/>
          </p:cNvCxnSpPr>
          <p:nvPr/>
        </p:nvCxnSpPr>
        <p:spPr>
          <a:xfrm>
            <a:off x="1717715" y="4429094"/>
            <a:ext cx="248999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818068E-3B81-F12D-CF5E-FB093731C5B9}"/>
              </a:ext>
            </a:extLst>
          </p:cNvPr>
          <p:cNvSpPr txBox="1"/>
          <p:nvPr/>
        </p:nvSpPr>
        <p:spPr>
          <a:xfrm>
            <a:off x="2627611" y="4483012"/>
            <a:ext cx="7019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Bahnschrift Light" panose="020B0502040204020203" pitchFamily="34" charset="0"/>
              </a:rPr>
              <a:t>Age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64CBBA-6754-5B5D-54EF-D1DFAB950DA4}"/>
              </a:ext>
            </a:extLst>
          </p:cNvPr>
          <p:cNvSpPr txBox="1"/>
          <p:nvPr/>
        </p:nvSpPr>
        <p:spPr>
          <a:xfrm>
            <a:off x="2661463" y="3495281"/>
            <a:ext cx="7019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Bahnschrift Light" panose="020B0502040204020203" pitchFamily="34" charset="0"/>
              </a:rPr>
              <a:t>Sex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D051D6B-EFF2-2F89-F685-DADFA12BC987}"/>
              </a:ext>
            </a:extLst>
          </p:cNvPr>
          <p:cNvSpPr txBox="1"/>
          <p:nvPr/>
        </p:nvSpPr>
        <p:spPr>
          <a:xfrm>
            <a:off x="2811484" y="5645012"/>
            <a:ext cx="14601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Bahnschrift Light" panose="020B0502040204020203" pitchFamily="34" charset="0"/>
              </a:rPr>
              <a:t>Primary Platforms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0E16456E-4808-E51A-796D-0F16A1D2F720}"/>
              </a:ext>
            </a:extLst>
          </p:cNvPr>
          <p:cNvSpPr/>
          <p:nvPr/>
        </p:nvSpPr>
        <p:spPr>
          <a:xfrm>
            <a:off x="366153" y="5407560"/>
            <a:ext cx="5994496" cy="2385783"/>
          </a:xfrm>
          <a:prstGeom prst="round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5" name="Picture 44" descr="A person in a graduation gown&#10;&#10;Description automatically generated">
            <a:extLst>
              <a:ext uri="{FF2B5EF4-FFF2-40B4-BE49-F238E27FC236}">
                <a16:creationId xmlns:a16="http://schemas.microsoft.com/office/drawing/2014/main" id="{20C4E3A0-3A76-46A2-8C1A-D2FD05C78CD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" r="14180" b="21570"/>
          <a:stretch/>
        </p:blipFill>
        <p:spPr>
          <a:xfrm>
            <a:off x="5344925" y="7992082"/>
            <a:ext cx="1513075" cy="1916759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888C8E1-D098-AA91-F98B-F0708713061B}"/>
              </a:ext>
            </a:extLst>
          </p:cNvPr>
          <p:cNvSpPr txBox="1"/>
          <p:nvPr/>
        </p:nvSpPr>
        <p:spPr>
          <a:xfrm>
            <a:off x="2603663" y="7061984"/>
            <a:ext cx="1771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Bahnschrift Light" panose="020B0502040204020203" pitchFamily="34" charset="0"/>
              </a:rPr>
              <a:t>Secondary Platforms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146274-A145-D5AA-1603-3D1F359CA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1196">
            <a:off x="4832613" y="4754538"/>
            <a:ext cx="1613394" cy="111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 descr="A white arrow on a black background&#10;&#10;Description automatically generated">
            <a:extLst>
              <a:ext uri="{FF2B5EF4-FFF2-40B4-BE49-F238E27FC236}">
                <a16:creationId xmlns:a16="http://schemas.microsoft.com/office/drawing/2014/main" id="{1E293A93-96C0-FD58-0356-D03FD13369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27" y="5791952"/>
            <a:ext cx="840677" cy="590576"/>
          </a:xfrm>
          <a:prstGeom prst="rect">
            <a:avLst/>
          </a:prstGeom>
        </p:spPr>
      </p:pic>
      <p:pic>
        <p:nvPicPr>
          <p:cNvPr id="53" name="Picture 52" descr="A black square with a letter f&#10;&#10;Description automatically generated">
            <a:extLst>
              <a:ext uri="{FF2B5EF4-FFF2-40B4-BE49-F238E27FC236}">
                <a16:creationId xmlns:a16="http://schemas.microsoft.com/office/drawing/2014/main" id="{000C0E7A-B796-9E1F-EB99-470C48FAA3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830" y="7304222"/>
            <a:ext cx="400110" cy="400110"/>
          </a:xfrm>
          <a:prstGeom prst="rect">
            <a:avLst/>
          </a:prstGeom>
        </p:spPr>
      </p:pic>
      <p:pic>
        <p:nvPicPr>
          <p:cNvPr id="55" name="Picture 5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E8AD5D4-2F08-2569-D2A9-ED79D44D71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6" y="6449436"/>
            <a:ext cx="757901" cy="757901"/>
          </a:xfrm>
          <a:prstGeom prst="rect">
            <a:avLst/>
          </a:prstGeom>
        </p:spPr>
      </p:pic>
      <p:sp>
        <p:nvSpPr>
          <p:cNvPr id="1042" name="Rectangle: Rounded Corners 1041">
            <a:extLst>
              <a:ext uri="{FF2B5EF4-FFF2-40B4-BE49-F238E27FC236}">
                <a16:creationId xmlns:a16="http://schemas.microsoft.com/office/drawing/2014/main" id="{6984C28E-A113-FD51-F445-C6EEAC40BAF4}"/>
              </a:ext>
            </a:extLst>
          </p:cNvPr>
          <p:cNvSpPr/>
          <p:nvPr/>
        </p:nvSpPr>
        <p:spPr>
          <a:xfrm>
            <a:off x="418527" y="7915186"/>
            <a:ext cx="4785915" cy="1493308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24" name="Picture 1023">
            <a:extLst>
              <a:ext uri="{FF2B5EF4-FFF2-40B4-BE49-F238E27FC236}">
                <a16:creationId xmlns:a16="http://schemas.microsoft.com/office/drawing/2014/main" id="{8B2544FE-EA07-EBB6-41A7-6E405A0C04E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421" t="3095" r="-1537" b="9373"/>
          <a:stretch/>
        </p:blipFill>
        <p:spPr>
          <a:xfrm rot="20481530">
            <a:off x="561754" y="8138802"/>
            <a:ext cx="1003008" cy="707745"/>
          </a:xfrm>
          <a:prstGeom prst="rect">
            <a:avLst/>
          </a:prstGeom>
        </p:spPr>
      </p:pic>
      <p:sp>
        <p:nvSpPr>
          <p:cNvPr id="1025" name="TextBox 1024">
            <a:extLst>
              <a:ext uri="{FF2B5EF4-FFF2-40B4-BE49-F238E27FC236}">
                <a16:creationId xmlns:a16="http://schemas.microsoft.com/office/drawing/2014/main" id="{E4EBA1B2-BFA6-992D-B950-931AAAF7CA29}"/>
              </a:ext>
            </a:extLst>
          </p:cNvPr>
          <p:cNvSpPr txBox="1"/>
          <p:nvPr/>
        </p:nvSpPr>
        <p:spPr>
          <a:xfrm rot="20469360">
            <a:off x="547399" y="8743195"/>
            <a:ext cx="151307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Bahnschrift Light" panose="020B0502040204020203" pitchFamily="34" charset="0"/>
              </a:rPr>
              <a:t>42,000+ </a:t>
            </a:r>
          </a:p>
          <a:p>
            <a:pPr algn="ctr"/>
            <a:r>
              <a:rPr lang="en-CA" sz="1100" dirty="0">
                <a:solidFill>
                  <a:schemeClr val="bg1"/>
                </a:solidFill>
                <a:latin typeface="Bahnschrift Light" panose="020B0502040204020203" pitchFamily="34" charset="0"/>
              </a:rPr>
              <a:t>Views</a:t>
            </a:r>
            <a:endParaRPr lang="en-CA" sz="1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2254F9C8-6A65-A192-480E-7A21B245DE8B}"/>
              </a:ext>
            </a:extLst>
          </p:cNvPr>
          <p:cNvSpPr txBox="1"/>
          <p:nvPr/>
        </p:nvSpPr>
        <p:spPr>
          <a:xfrm rot="588245">
            <a:off x="1523451" y="8049445"/>
            <a:ext cx="151307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Bahnschrift Light" panose="020B0502040204020203" pitchFamily="34" charset="0"/>
              </a:rPr>
              <a:t>17,000+ </a:t>
            </a:r>
          </a:p>
          <a:p>
            <a:pPr algn="ctr"/>
            <a:r>
              <a:rPr lang="en-CA" sz="1100" dirty="0">
                <a:solidFill>
                  <a:schemeClr val="bg1"/>
                </a:solidFill>
                <a:latin typeface="Bahnschrift Light" panose="020B0502040204020203" pitchFamily="34" charset="0"/>
              </a:rPr>
              <a:t>Views</a:t>
            </a:r>
            <a:endParaRPr lang="en-CA" sz="1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34" name="Picture 1033">
            <a:extLst>
              <a:ext uri="{FF2B5EF4-FFF2-40B4-BE49-F238E27FC236}">
                <a16:creationId xmlns:a16="http://schemas.microsoft.com/office/drawing/2014/main" id="{4DF3EDEB-5FBE-BA43-6739-734E30696124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" b="6845"/>
          <a:stretch/>
        </p:blipFill>
        <p:spPr>
          <a:xfrm rot="21050496">
            <a:off x="4017790" y="7730034"/>
            <a:ext cx="1579054" cy="1194533"/>
          </a:xfrm>
          <a:prstGeom prst="rect">
            <a:avLst/>
          </a:prstGeom>
        </p:spPr>
      </p:pic>
      <p:sp>
        <p:nvSpPr>
          <p:cNvPr id="1039" name="TextBox 1038">
            <a:extLst>
              <a:ext uri="{FF2B5EF4-FFF2-40B4-BE49-F238E27FC236}">
                <a16:creationId xmlns:a16="http://schemas.microsoft.com/office/drawing/2014/main" id="{D543BC73-EAA5-DDDC-D801-C27B9ABF03E8}"/>
              </a:ext>
            </a:extLst>
          </p:cNvPr>
          <p:cNvSpPr txBox="1"/>
          <p:nvPr/>
        </p:nvSpPr>
        <p:spPr>
          <a:xfrm rot="20844219">
            <a:off x="4257160" y="8904779"/>
            <a:ext cx="111151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Bahnschrift Light" panose="020B0502040204020203" pitchFamily="34" charset="0"/>
              </a:rPr>
              <a:t>25,000+ </a:t>
            </a:r>
          </a:p>
          <a:p>
            <a:pPr algn="ctr"/>
            <a:r>
              <a:rPr lang="en-CA" sz="1100" dirty="0">
                <a:solidFill>
                  <a:schemeClr val="bg1"/>
                </a:solidFill>
                <a:latin typeface="Bahnschrift Light" panose="020B0502040204020203" pitchFamily="34" charset="0"/>
              </a:rPr>
              <a:t>Views</a:t>
            </a:r>
            <a:endParaRPr lang="en-CA" sz="1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41" name="Picture 1040">
            <a:extLst>
              <a:ext uri="{FF2B5EF4-FFF2-40B4-BE49-F238E27FC236}">
                <a16:creationId xmlns:a16="http://schemas.microsoft.com/office/drawing/2014/main" id="{DD4B1196-4447-BF30-E017-4915D8A88D26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3697" b="11425"/>
          <a:stretch/>
        </p:blipFill>
        <p:spPr>
          <a:xfrm rot="653569">
            <a:off x="1681517" y="8505992"/>
            <a:ext cx="950987" cy="688084"/>
          </a:xfrm>
          <a:prstGeom prst="rect">
            <a:avLst/>
          </a:prstGeom>
        </p:spPr>
      </p:pic>
      <p:pic>
        <p:nvPicPr>
          <p:cNvPr id="1044" name="Picture 1043">
            <a:extLst>
              <a:ext uri="{FF2B5EF4-FFF2-40B4-BE49-F238E27FC236}">
                <a16:creationId xmlns:a16="http://schemas.microsoft.com/office/drawing/2014/main" id="{411AFB10-EDEC-A825-9F9C-900C655D0042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2022"/>
          <a:stretch/>
        </p:blipFill>
        <p:spPr>
          <a:xfrm>
            <a:off x="2770333" y="8063891"/>
            <a:ext cx="990655" cy="731996"/>
          </a:xfrm>
          <a:prstGeom prst="rect">
            <a:avLst/>
          </a:prstGeom>
        </p:spPr>
      </p:pic>
      <p:sp>
        <p:nvSpPr>
          <p:cNvPr id="1045" name="TextBox 1044">
            <a:extLst>
              <a:ext uri="{FF2B5EF4-FFF2-40B4-BE49-F238E27FC236}">
                <a16:creationId xmlns:a16="http://schemas.microsoft.com/office/drawing/2014/main" id="{09AB3112-2578-EAF0-9BE2-9B6314D5E53D}"/>
              </a:ext>
            </a:extLst>
          </p:cNvPr>
          <p:cNvSpPr txBox="1"/>
          <p:nvPr/>
        </p:nvSpPr>
        <p:spPr>
          <a:xfrm>
            <a:off x="2709905" y="8789004"/>
            <a:ext cx="111151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Bahnschrift Light" panose="020B0502040204020203" pitchFamily="34" charset="0"/>
              </a:rPr>
              <a:t>21,000+ </a:t>
            </a:r>
          </a:p>
          <a:p>
            <a:pPr algn="ctr"/>
            <a:r>
              <a:rPr lang="en-CA" sz="1100" dirty="0">
                <a:solidFill>
                  <a:schemeClr val="bg1"/>
                </a:solidFill>
                <a:latin typeface="Bahnschrift Light" panose="020B0502040204020203" pitchFamily="34" charset="0"/>
              </a:rPr>
              <a:t>Views</a:t>
            </a:r>
            <a:endParaRPr lang="en-CA" sz="1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47" name="Picture 1046" descr="A person with her hands up&#10;&#10;Description automatically generated">
            <a:extLst>
              <a:ext uri="{FF2B5EF4-FFF2-40B4-BE49-F238E27FC236}">
                <a16:creationId xmlns:a16="http://schemas.microsoft.com/office/drawing/2014/main" id="{44493F7E-0849-1CAB-706C-A18D7EBB8799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8" t="13686" r="11328"/>
          <a:stretch/>
        </p:blipFill>
        <p:spPr>
          <a:xfrm>
            <a:off x="5177389" y="1236278"/>
            <a:ext cx="1670792" cy="18805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700CE9-7060-FA2B-C8D0-DE0BD4783EDF}"/>
              </a:ext>
            </a:extLst>
          </p:cNvPr>
          <p:cNvSpPr txBox="1"/>
          <p:nvPr/>
        </p:nvSpPr>
        <p:spPr>
          <a:xfrm rot="16200000">
            <a:off x="-914670" y="6344541"/>
            <a:ext cx="2252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VIEWERSHIP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76CE48-18CA-4448-5EDB-2D10DBA7D891}"/>
              </a:ext>
            </a:extLst>
          </p:cNvPr>
          <p:cNvSpPr txBox="1"/>
          <p:nvPr/>
        </p:nvSpPr>
        <p:spPr>
          <a:xfrm>
            <a:off x="1454217" y="6456170"/>
            <a:ext cx="3738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1.1K+ Followers</a:t>
            </a:r>
          </a:p>
        </p:txBody>
      </p:sp>
      <p:pic>
        <p:nvPicPr>
          <p:cNvPr id="4" name="Picture 2" descr="DECA - Wayzata Public Schools">
            <a:extLst>
              <a:ext uri="{FF2B5EF4-FFF2-40B4-BE49-F238E27FC236}">
                <a16:creationId xmlns:a16="http://schemas.microsoft.com/office/drawing/2014/main" id="{0E2E51BB-2104-9B25-E50D-6E0C8A629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432" y="7315133"/>
            <a:ext cx="702873" cy="39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94B5A45-88EA-3DC8-2650-101D27BEF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032" y="7304222"/>
            <a:ext cx="400110" cy="40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6A1146-51ED-5C3A-E5CE-68EBE283E461}"/>
              </a:ext>
            </a:extLst>
          </p:cNvPr>
          <p:cNvSpPr txBox="1"/>
          <p:nvPr/>
        </p:nvSpPr>
        <p:spPr>
          <a:xfrm>
            <a:off x="1143620" y="826202"/>
            <a:ext cx="5081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www.thebrownfeministcanada.ca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ABF4E4-07E6-1F12-579C-4C682515863E}"/>
              </a:ext>
            </a:extLst>
          </p:cNvPr>
          <p:cNvSpPr txBox="1"/>
          <p:nvPr/>
        </p:nvSpPr>
        <p:spPr>
          <a:xfrm>
            <a:off x="1143620" y="1114119"/>
            <a:ext cx="5081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www.stemstickrs.com</a:t>
            </a:r>
          </a:p>
        </p:txBody>
      </p:sp>
    </p:spTree>
    <p:extLst>
      <p:ext uri="{BB962C8B-B14F-4D97-AF65-F5344CB8AC3E}">
        <p14:creationId xmlns:p14="http://schemas.microsoft.com/office/powerpoint/2010/main" val="4023137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78</Words>
  <Application>Microsoft Office PowerPoint</Application>
  <PresentationFormat>A4 Paper (210x297 mm)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Abadi Extra Light</vt:lpstr>
      <vt:lpstr>Aptos</vt:lpstr>
      <vt:lpstr>Aptos Display</vt:lpstr>
      <vt:lpstr>Arial</vt:lpstr>
      <vt:lpstr>Bahnschrift Light</vt:lpstr>
      <vt:lpstr>Berlin Sans FB Demi</vt:lpstr>
      <vt:lpstr>Lucida Handwriting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Faria Ahmed</dc:creator>
  <cp:lastModifiedBy>Faria Ahmed</cp:lastModifiedBy>
  <cp:revision>13</cp:revision>
  <dcterms:created xsi:type="dcterms:W3CDTF">2024-02-29T03:54:25Z</dcterms:created>
  <dcterms:modified xsi:type="dcterms:W3CDTF">2025-06-05T03:02:16Z</dcterms:modified>
</cp:coreProperties>
</file>